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6"/>
  </p:sldMasterIdLst>
  <p:sldIdLst>
    <p:sldId id="256" r:id="rId7"/>
    <p:sldId id="270" r:id="rId8"/>
    <p:sldId id="257" r:id="rId9"/>
    <p:sldId id="258" r:id="rId10"/>
    <p:sldId id="259" r:id="rId11"/>
    <p:sldId id="260" r:id="rId12"/>
    <p:sldId id="263" r:id="rId13"/>
    <p:sldId id="264" r:id="rId14"/>
    <p:sldId id="261" r:id="rId15"/>
    <p:sldId id="265" r:id="rId16"/>
    <p:sldId id="267" r:id="rId17"/>
    <p:sldId id="266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1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8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648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73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290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5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35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4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21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9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9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94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2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9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6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9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kathy.britton@gc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athy.britton@gc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Typhon Tutorial </a:t>
            </a:r>
            <a:br>
              <a:rPr lang="en-US" dirty="0" smtClean="0"/>
            </a:br>
            <a:r>
              <a:rPr lang="en-US" dirty="0" smtClean="0"/>
              <a:t>GCU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22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Typhon: Time Logs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355252"/>
            <a:ext cx="8596312" cy="3492109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293298" y="3942272"/>
            <a:ext cx="517585" cy="3191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2090" y="1745734"/>
            <a:ext cx="4841533" cy="369332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must record hours on a daily basis.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3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Typhon: Add Daily Log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3042341"/>
            <a:ext cx="8596312" cy="2117931"/>
          </a:xfrm>
        </p:spPr>
      </p:pic>
    </p:spTree>
    <p:extLst>
      <p:ext uri="{BB962C8B-B14F-4D97-AF65-F5344CB8AC3E}">
        <p14:creationId xmlns:p14="http://schemas.microsoft.com/office/powerpoint/2010/main" val="1287204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Typhon: Daily Log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683" y="2160588"/>
            <a:ext cx="3800672" cy="3881437"/>
          </a:xfrm>
        </p:spPr>
      </p:pic>
      <p:cxnSp>
        <p:nvCxnSpPr>
          <p:cNvPr id="6" name="Straight Arrow Connector 5"/>
          <p:cNvCxnSpPr/>
          <p:nvPr/>
        </p:nvCxnSpPr>
        <p:spPr>
          <a:xfrm flipH="1">
            <a:off x="5382883" y="5529532"/>
            <a:ext cx="845389" cy="4226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9426" y="5305245"/>
            <a:ext cx="3296048" cy="1200329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any hours you enter in ‘other’ you must give  a description of what exactly the activities were.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8521" y="4968815"/>
            <a:ext cx="1285336" cy="923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Make sure you save your data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254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hours are loaded into Typhon, the student is done. No case logs will be recorded.</a:t>
            </a:r>
          </a:p>
          <a:p>
            <a:r>
              <a:rPr lang="en-US" dirty="0" smtClean="0"/>
              <a:t>Other professions (Nursing) require </a:t>
            </a:r>
            <a:r>
              <a:rPr lang="en-US" dirty="0" smtClean="0"/>
              <a:t>case-specific </a:t>
            </a:r>
            <a:r>
              <a:rPr lang="en-US" dirty="0" smtClean="0"/>
              <a:t>data, counseling students do not.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22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87238"/>
            <a:ext cx="8596668" cy="1320800"/>
          </a:xfrm>
        </p:spPr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encounter problems in signing on or time log entry, contact your Office of Filed Experience </a:t>
            </a:r>
            <a:r>
              <a:rPr lang="en-US" dirty="0" smtClean="0"/>
              <a:t>Specialist first. </a:t>
            </a:r>
            <a:r>
              <a:rPr lang="en-US" dirty="0" smtClean="0"/>
              <a:t>Do not contact your SSA!</a:t>
            </a:r>
          </a:p>
          <a:p>
            <a:r>
              <a:rPr lang="en-US" dirty="0" smtClean="0"/>
              <a:t>Other contacts in order of suggested contact:</a:t>
            </a:r>
          </a:p>
          <a:p>
            <a:pPr marL="457200" lvl="1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- Assigned Instructor: send them a question via </a:t>
            </a:r>
            <a:r>
              <a:rPr lang="en-US" dirty="0" smtClean="0"/>
              <a:t>LoudCloud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- OFE specialist</a:t>
            </a:r>
          </a:p>
          <a:p>
            <a:pPr marL="457200" lvl="1" indent="0"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- Counseling Program Manager: </a:t>
            </a:r>
            <a:r>
              <a:rPr lang="en-US" dirty="0" smtClean="0">
                <a:hlinkClick r:id="rId2"/>
              </a:rPr>
              <a:t>kathy.britton@gcu.edu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- Typhon Help </a:t>
            </a:r>
            <a:r>
              <a:rPr lang="en-US" dirty="0"/>
              <a:t>D</a:t>
            </a:r>
            <a:r>
              <a:rPr lang="en-US" dirty="0" smtClean="0"/>
              <a:t>esk: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53" y="4787660"/>
            <a:ext cx="4857001" cy="82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6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Typhon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079" y="1509623"/>
            <a:ext cx="8790923" cy="4917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Hello GCU students,</a:t>
            </a:r>
          </a:p>
          <a:p>
            <a:pPr marL="0" indent="0">
              <a:buNone/>
            </a:pPr>
            <a:r>
              <a:rPr lang="en-US" dirty="0" smtClean="0"/>
              <a:t>First, let me say thank you for your patience as we navigate this change in our program</a:t>
            </a:r>
          </a:p>
          <a:p>
            <a:pPr marL="0" indent="0">
              <a:buNone/>
            </a:pPr>
            <a:r>
              <a:rPr lang="en-US" dirty="0" smtClean="0"/>
              <a:t> The Typhon web-based time logs are being adopted to simplify the hour collection process, </a:t>
            </a:r>
            <a:r>
              <a:rPr lang="en-US" dirty="0" smtClean="0"/>
              <a:t>the </a:t>
            </a:r>
            <a:r>
              <a:rPr lang="en-US" dirty="0" smtClean="0"/>
              <a:t>approval of </a:t>
            </a:r>
            <a:r>
              <a:rPr lang="en-US" dirty="0" smtClean="0"/>
              <a:t>hours, </a:t>
            </a:r>
            <a:r>
              <a:rPr lang="en-US" dirty="0" smtClean="0"/>
              <a:t>and accessibility to hours for GCU counseling students. As in most software implementations, this one will not be without a learning curve for </a:t>
            </a:r>
            <a:r>
              <a:rPr lang="en-US" dirty="0" smtClean="0"/>
              <a:t>students</a:t>
            </a:r>
            <a:r>
              <a:rPr lang="en-US" dirty="0" smtClean="0"/>
              <a:t>, </a:t>
            </a:r>
            <a:r>
              <a:rPr lang="en-US" dirty="0" smtClean="0"/>
              <a:t>faculty </a:t>
            </a:r>
            <a:r>
              <a:rPr lang="en-US" dirty="0" smtClean="0"/>
              <a:t>and </a:t>
            </a:r>
            <a:r>
              <a:rPr lang="en-US" dirty="0" smtClean="0"/>
              <a:t>staff</a:t>
            </a:r>
            <a:r>
              <a:rPr lang="en-US" dirty="0" smtClean="0"/>
              <a:t>. In the log term, this software application will provide students with an easier way to submit hours (previous paper logs required scanning and faxing), and it provides a cumulative record as students progress through practicum, courses. Records remain accessible 3 years after graduation. </a:t>
            </a:r>
          </a:p>
          <a:p>
            <a:pPr marL="0" indent="0">
              <a:buNone/>
            </a:pPr>
            <a:r>
              <a:rPr lang="en-US" dirty="0" smtClean="0"/>
              <a:t>Your class is </a:t>
            </a:r>
            <a:r>
              <a:rPr lang="en-US" dirty="0" smtClean="0"/>
              <a:t>the first class </a:t>
            </a:r>
            <a:r>
              <a:rPr lang="en-US" dirty="0" smtClean="0"/>
              <a:t>chosen to use the </a:t>
            </a:r>
            <a:r>
              <a:rPr lang="en-US" dirty="0" smtClean="0"/>
              <a:t>web-based </a:t>
            </a:r>
            <a:r>
              <a:rPr lang="en-US" dirty="0" smtClean="0"/>
              <a:t>application. It is crucial we receive feedback about the application and this process. You may send that feedback to </a:t>
            </a:r>
            <a:r>
              <a:rPr lang="en-US" dirty="0" smtClean="0"/>
              <a:t>me </a:t>
            </a:r>
            <a:r>
              <a:rPr lang="en-US" dirty="0" smtClean="0"/>
              <a:t>at </a:t>
            </a:r>
            <a:r>
              <a:rPr lang="en-US" dirty="0" smtClean="0">
                <a:hlinkClick r:id="rId2"/>
              </a:rPr>
              <a:t>Kathy.britton@gcu.edu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Thank you again for your patience and help. </a:t>
            </a:r>
          </a:p>
          <a:p>
            <a:pPr marL="0" indent="0">
              <a:buNone/>
            </a:pPr>
            <a:r>
              <a:rPr lang="en-US" dirty="0" smtClean="0"/>
              <a:t>Have a great class!</a:t>
            </a:r>
          </a:p>
          <a:p>
            <a:pPr marL="0" indent="0">
              <a:buNone/>
            </a:pPr>
            <a:r>
              <a:rPr lang="en-US" dirty="0" smtClean="0"/>
              <a:t>-Kathy Britton</a:t>
            </a:r>
          </a:p>
          <a:p>
            <a:pPr marL="0" indent="0">
              <a:buNone/>
            </a:pPr>
            <a:r>
              <a:rPr lang="en-US" dirty="0" smtClean="0"/>
              <a:t>Academic </a:t>
            </a:r>
            <a:r>
              <a:rPr lang="en-US" dirty="0" smtClean="0"/>
              <a:t>Program </a:t>
            </a:r>
            <a:r>
              <a:rPr lang="en-US" dirty="0" smtClean="0"/>
              <a:t>Manager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9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 student posts for the </a:t>
            </a:r>
            <a:r>
              <a:rPr lang="en-US" dirty="0" smtClean="0"/>
              <a:t>first time </a:t>
            </a:r>
            <a:r>
              <a:rPr lang="en-US" dirty="0" smtClean="0"/>
              <a:t>in their </a:t>
            </a:r>
            <a:r>
              <a:rPr lang="en-US" dirty="0" smtClean="0"/>
              <a:t>LoudCloud </a:t>
            </a:r>
            <a:r>
              <a:rPr lang="en-US" dirty="0" smtClean="0"/>
              <a:t>classroom, they will receive an emailed invitation to sign onto the Typhon </a:t>
            </a:r>
            <a:r>
              <a:rPr lang="en-US" dirty="0" smtClean="0"/>
              <a:t>website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 email should arrive before the end of the </a:t>
            </a:r>
            <a:r>
              <a:rPr lang="en-US" dirty="0" smtClean="0"/>
              <a:t>first </a:t>
            </a:r>
            <a:r>
              <a:rPr lang="en-US" dirty="0" smtClean="0"/>
              <a:t>week of class. </a:t>
            </a:r>
          </a:p>
          <a:p>
            <a:r>
              <a:rPr lang="en-US" dirty="0" smtClean="0"/>
              <a:t>If the student does not receive an email, and have posted in their </a:t>
            </a:r>
            <a:r>
              <a:rPr lang="en-US" dirty="0" smtClean="0"/>
              <a:t>LoudCloud </a:t>
            </a:r>
            <a:r>
              <a:rPr lang="en-US" dirty="0" smtClean="0"/>
              <a:t>classroom, the student should contact their Office </a:t>
            </a:r>
            <a:r>
              <a:rPr lang="en-US" dirty="0" smtClean="0"/>
              <a:t>of </a:t>
            </a:r>
            <a:r>
              <a:rPr lang="en-US" dirty="0" smtClean="0"/>
              <a:t>Field Experience specialist. </a:t>
            </a:r>
          </a:p>
          <a:p>
            <a:pPr lvl="1"/>
            <a:r>
              <a:rPr lang="en-US" dirty="0" smtClean="0"/>
              <a:t>Students should NOT contact their Student Service Advisor about Typhon related issues.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0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Typhon: Invite Email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93" y="1475117"/>
            <a:ext cx="11454033" cy="5025568"/>
          </a:xfrm>
        </p:spPr>
      </p:pic>
    </p:spTree>
    <p:extLst>
      <p:ext uri="{BB962C8B-B14F-4D97-AF65-F5344CB8AC3E}">
        <p14:creationId xmlns:p14="http://schemas.microsoft.com/office/powerpoint/2010/main" val="379118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Typhon: Sign on screen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37" y="1794294"/>
            <a:ext cx="7063461" cy="4247731"/>
          </a:xfrm>
        </p:spPr>
      </p:pic>
      <p:sp>
        <p:nvSpPr>
          <p:cNvPr id="5" name="TextBox 4"/>
          <p:cNvSpPr txBox="1"/>
          <p:nvPr/>
        </p:nvSpPr>
        <p:spPr>
          <a:xfrm>
            <a:off x="6961517" y="2579298"/>
            <a:ext cx="2605177" cy="1477328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screen that you will use the Typhon provided information to sign onto for the 1</a:t>
            </a:r>
            <a:r>
              <a:rPr lang="en-US" baseline="30000" dirty="0" smtClean="0"/>
              <a:t>st</a:t>
            </a:r>
            <a:r>
              <a:rPr lang="en-US" dirty="0" smtClean="0"/>
              <a:t>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58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Typhon: Security Agreement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2" y="2122098"/>
            <a:ext cx="8719183" cy="3903409"/>
          </a:xfrm>
        </p:spPr>
      </p:pic>
    </p:spTree>
    <p:extLst>
      <p:ext uri="{BB962C8B-B14F-4D97-AF65-F5344CB8AC3E}">
        <p14:creationId xmlns:p14="http://schemas.microsoft.com/office/powerpoint/2010/main" val="427990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Check Your Browser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192780"/>
            <a:ext cx="8596312" cy="3817052"/>
          </a:xfrm>
        </p:spPr>
      </p:pic>
    </p:spTree>
    <p:extLst>
      <p:ext uri="{BB962C8B-B14F-4D97-AF65-F5344CB8AC3E}">
        <p14:creationId xmlns:p14="http://schemas.microsoft.com/office/powerpoint/2010/main" val="1633436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Typhon: Initial Screen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223872"/>
            <a:ext cx="8596312" cy="3754869"/>
          </a:xfrm>
        </p:spPr>
      </p:pic>
    </p:spTree>
    <p:extLst>
      <p:ext uri="{BB962C8B-B14F-4D97-AF65-F5344CB8AC3E}">
        <p14:creationId xmlns:p14="http://schemas.microsoft.com/office/powerpoint/2010/main" val="393874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Typhon: Initial Screen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868" y="1406106"/>
            <a:ext cx="2789945" cy="4619417"/>
          </a:xfrm>
        </p:spPr>
      </p:pic>
      <p:sp>
        <p:nvSpPr>
          <p:cNvPr id="5" name="TextBox 4"/>
          <p:cNvSpPr txBox="1"/>
          <p:nvPr/>
        </p:nvSpPr>
        <p:spPr>
          <a:xfrm>
            <a:off x="7763774" y="2622430"/>
            <a:ext cx="2104845" cy="9233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where you will set your password.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35502" y="4071668"/>
            <a:ext cx="2053087" cy="230832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Disregard any ‘case logs’ references. Counseling students do not need to record case logs, just time logs.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020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BusinessValu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Normal</TermName>
          <TermId xmlns="http://schemas.microsoft.com/office/infopath/2007/PartnerControls">581d4866-74cc-43f1-bef1-bb304cbfeaa5</TermId>
        </TermInfo>
      </Terms>
    </DocumentBusinessValueTaxHTField0>
    <SecurityClassifica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98311b30-b9e9-4d4f-9f64-0688c0d4a234</TermId>
        </TermInfo>
      </Terms>
    </SecurityClassificationTaxHTField0>
    <DocumentDepartment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Academic Program and Course Development</TermName>
          <TermId xmlns="http://schemas.microsoft.com/office/infopath/2007/PartnerControls">59abafec-cbf5-4238-a796-a3b74278f4db</TermId>
        </TermInfo>
      </Terms>
    </DocumentDepartmentTaxHTField0>
    <TaxCatchAll xmlns="30a82cfc-8d0b-455e-b705-4035c60ff9fd">
      <Value>3</Value>
      <Value>2</Value>
      <Value>1</Value>
    </TaxCatchAll>
    <DocumentComments xmlns="http://schemas.microsoft.com/sharepoint/v3" xsi:nil="true"/>
    <DocumentCategoryTaxHTField0 xmlns="http://schemas.microsoft.com/sharepoint/v3">
      <Terms xmlns="http://schemas.microsoft.com/office/infopath/2007/PartnerControls"/>
    </DocumentCategoryTaxHTField0>
    <DocumentTypeTaxHTField0 xmlns="http://schemas.microsoft.com/sharepoint/v3">
      <Terms xmlns="http://schemas.microsoft.com/office/infopath/2007/PartnerControls"/>
    </DocumentTypeTaxHTField0>
    <TaxKeywordTaxHTField xmlns="30a82cfc-8d0b-455e-b705-4035c60ff9fd">
      <Terms xmlns="http://schemas.microsoft.com/office/infopath/2007/PartnerControls"/>
    </TaxKeywordTaxHTField>
    <CourseVersion xmlns="30a82cfc-8d0b-455e-b705-4035c60ff9fd" xsi:nil="true"/>
    <DocumentSubjectTaxHTField0 xmlns="http://schemas.microsoft.com/sharepoint/v3">
      <Terms xmlns="http://schemas.microsoft.com/office/infopath/2007/PartnerControls"/>
    </DocumentSubjectTaxHTField0>
    <DocumentStatusTaxHTField0 xmlns="http://schemas.microsoft.com/sharepoint/v3">
      <Terms xmlns="http://schemas.microsoft.com/office/infopath/2007/PartnerControls"/>
    </DocumentStatusTaxHTField0>
  </documentManagement>
</p:properti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Course Development" ma:contentTypeID="0x010100A30BC5E90BED914E81F4B67CDEADBEEF0072B4D5296E9CCD41A4B955E8BC4A98B9001AED3BBF82F8C448A69F0441759B7985" ma:contentTypeVersion="18" ma:contentTypeDescription="Create a new Course Development document." ma:contentTypeScope="" ma:versionID="2cbfac04289c737a3c01a15941b3d147">
  <xsd:schema xmlns:xsd="http://www.w3.org/2001/XMLSchema" xmlns:xs="http://www.w3.org/2001/XMLSchema" xmlns:p="http://schemas.microsoft.com/office/2006/metadata/properties" xmlns:ns1="http://schemas.microsoft.com/sharepoint/v3" xmlns:ns2="30a82cfc-8d0b-455e-b705-4035c60ff9fd" targetNamespace="http://schemas.microsoft.com/office/2006/metadata/properties" ma:root="true" ma:fieldsID="7f302115a5f8a1b15560b600ae7cd187" ns1:_="" ns2:_="">
    <xsd:import namespace="http://schemas.microsoft.com/sharepoint/v3"/>
    <xsd:import namespace="30a82cfc-8d0b-455e-b705-4035c60ff9fd"/>
    <xsd:element name="properties">
      <xsd:complexType>
        <xsd:sequence>
          <xsd:element name="documentManagement">
            <xsd:complexType>
              <xsd:all>
                <xsd:element ref="ns2:CourseVersion" minOccurs="0"/>
                <xsd:element ref="ns1:DocumentComments" minOccurs="0"/>
                <xsd:element ref="ns2:TaxKeywordTaxHTField" minOccurs="0"/>
                <xsd:element ref="ns1:SecurityClassificationTaxHTField0" minOccurs="0"/>
                <xsd:element ref="ns1:DocumentCategoryTaxHTField0" minOccurs="0"/>
                <xsd:element ref="ns1:DocumentBusinessValueTaxHTField0" minOccurs="0"/>
                <xsd:element ref="ns1:DocumentSubjectTaxHTField0" minOccurs="0"/>
                <xsd:element ref="ns1:DocumentStatusTaxHTField0" minOccurs="0"/>
                <xsd:element ref="ns2:TaxCatchAll" minOccurs="0"/>
                <xsd:element ref="ns2:TaxCatchAllLabel" minOccurs="0"/>
                <xsd:element ref="ns1:DocumentTypeTaxHTField0" minOccurs="0"/>
                <xsd:element ref="ns1:DocumentDepartment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Comments" ma:index="7" nillable="true" ma:displayName="Description" ma:description="The summary or abstract of the contents of the document" ma:internalName="DocumentComments">
      <xsd:simpleType>
        <xsd:restriction base="dms:Note">
          <xsd:maxLength value="255"/>
        </xsd:restriction>
      </xsd:simpleType>
    </xsd:element>
    <xsd:element name="SecurityClassificationTaxHTField0" ma:index="13" nillable="true" ma:taxonomy="true" ma:internalName="SecurityClassificationTaxHTField0" ma:taxonomyFieldName="SecurityClassification" ma:displayName="Classification" ma:readOnly="false" ma:default="2;#Internal|98311b30-b9e9-4d4f-9f64-0688c0d4a234" ma:fieldId="{deadbeef-dd47-4075-83f4-7a25a42617f9}" ma:sspId="5ddf6d74-a44e-45e9-afc0-d7ad5ae01d3b" ma:termSetId="b4b0d153-30b9-455a-9458-c3a4d77c91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CategoryTaxHTField0" ma:index="14" nillable="true" ma:taxonomy="true" ma:internalName="DocumentCategoryTaxHTField0" ma:taxonomyFieldName="DocumentCategory" ma:displayName="Category" ma:default="" ma:fieldId="{deadbeef-df57-4942-869e-88db097302a9}" ma:sspId="5ddf6d74-a44e-45e9-afc0-d7ad5ae01d3b" ma:termSetId="52f69233-5cf0-4c4a-8a06-7adcfff7b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BusinessValueTaxHTField0" ma:index="15" nillable="true" ma:taxonomy="true" ma:internalName="DocumentBusinessValueTaxHTField0" ma:taxonomyFieldName="DocumentBusinessValue" ma:displayName="Business Value" ma:readOnly="false" ma:default="1;#Normal|581d4866-74cc-43f1-bef1-bb304cbfeaa5" ma:fieldId="{deadbeef-1563-43e8-a472-f8beecdc2f9a}" ma:sspId="5ddf6d74-a44e-45e9-afc0-d7ad5ae01d3b" ma:termSetId="de6416be-ddc0-435d-937d-8647ab739b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SubjectTaxHTField0" ma:index="16" nillable="true" ma:taxonomy="true" ma:internalName="DocumentSubjectTaxHTField0" ma:taxonomyFieldName="DocumentSubject" ma:displayName="Subject" ma:readOnly="false" ma:default="" ma:fieldId="{deadbeef-f57a-49aa-8e80-40b7474d5a66}" ma:sspId="5ddf6d74-a44e-45e9-afc0-d7ad5ae01d3b" ma:termSetId="122e6309-b4e4-4602-9fcd-00090a755f6d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StatusTaxHTField0" ma:index="17" nillable="true" ma:taxonomy="true" ma:internalName="DocumentStatusTaxHTField0" ma:taxonomyFieldName="DocumentStatus" ma:displayName="Status" ma:default="" ma:fieldId="{deadbeef-14b3-4711-a028-ec5ab2e777db}" ma:sspId="5ddf6d74-a44e-45e9-afc0-d7ad5ae01d3b" ma:termSetId="89f586f0-dd11-45fd-b561-c10d067e4b4b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TypeTaxHTField0" ma:index="20" nillable="true" ma:taxonomy="true" ma:internalName="DocumentTypeTaxHTField0" ma:taxonomyFieldName="DocumentType" ma:displayName="Document Type" ma:readOnly="false" ma:default="" ma:fieldId="{deadbeef-9601-426a-9322-ac73799625f1}" ma:sspId="5ddf6d74-a44e-45e9-afc0-d7ad5ae01d3b" ma:termSetId="56472838-225c-4fb3-b14d-139d47897cc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cumentDepartmentTaxHTField0" ma:index="21" nillable="true" ma:taxonomy="true" ma:internalName="DocumentDepartmentTaxHTField0" ma:taxonomyFieldName="DocumentDepartment" ma:displayName="Department" ma:readOnly="false" ma:default="3;#Academic Program and Course Development|59abafec-cbf5-4238-a796-a3b74278f4db" ma:fieldId="{deadbeef-6c26-4ca2-8669-4998fb5582db}" ma:sspId="5ddf6d74-a44e-45e9-afc0-d7ad5ae01d3b" ma:termSetId="1601148f-bc18-4e12-8568-fe1a2a04260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a82cfc-8d0b-455e-b705-4035c60ff9fd" elementFormDefault="qualified">
    <xsd:import namespace="http://schemas.microsoft.com/office/2006/documentManagement/types"/>
    <xsd:import namespace="http://schemas.microsoft.com/office/infopath/2007/PartnerControls"/>
    <xsd:element name="CourseVersion" ma:index="4" nillable="true" ma:displayName="Course Version" ma:internalName="CourseVersion">
      <xsd:simpleType>
        <xsd:restriction base="dms:Text">
          <xsd:maxLength value="255"/>
        </xsd:restriction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5ddf6d74-a44e-45e9-afc0-d7ad5ae01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description="" ma:hidden="true" ma:list="{4549d8d1-fd35-42e1-a179-f6926eae1453}" ma:internalName="TaxCatchAll" ma:showField="CatchAllData" ma:web="30a82cfc-8d0b-455e-b705-4035c60ff9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description="" ma:hidden="true" ma:list="{4549d8d1-fd35-42e1-a179-f6926eae1453}" ma:internalName="TaxCatchAllLabel" ma:readOnly="true" ma:showField="CatchAllDataLabel" ma:web="30a82cfc-8d0b-455e-b705-4035c60ff9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B61E7F-94B5-4BB3-904A-AED103176670}"/>
</file>

<file path=customXml/itemProps2.xml><?xml version="1.0" encoding="utf-8"?>
<ds:datastoreItem xmlns:ds="http://schemas.openxmlformats.org/officeDocument/2006/customXml" ds:itemID="{5E28831B-BD7A-4DEC-A770-664587DB5021}"/>
</file>

<file path=customXml/itemProps3.xml><?xml version="1.0" encoding="utf-8"?>
<ds:datastoreItem xmlns:ds="http://schemas.openxmlformats.org/officeDocument/2006/customXml" ds:itemID="{89A72A5B-9861-4C53-B0AC-C361D77644ED}"/>
</file>

<file path=customXml/itemProps4.xml><?xml version="1.0" encoding="utf-8"?>
<ds:datastoreItem xmlns:ds="http://schemas.openxmlformats.org/officeDocument/2006/customXml" ds:itemID="{0B94DBB2-3283-48C0-8107-BE35CB165FBF}"/>
</file>

<file path=customXml/itemProps5.xml><?xml version="1.0" encoding="utf-8"?>
<ds:datastoreItem xmlns:ds="http://schemas.openxmlformats.org/officeDocument/2006/customXml" ds:itemID="{5FB09CD4-4C90-4C62-A7A8-2BA7C433E6D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488</Words>
  <Application>Microsoft Office PowerPoint</Application>
  <PresentationFormat>Widescreen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Typhon Tutorial  GCU Students</vt:lpstr>
      <vt:lpstr>Welcome to Typhon</vt:lpstr>
      <vt:lpstr>The Start</vt:lpstr>
      <vt:lpstr>Typhon: Invite Email</vt:lpstr>
      <vt:lpstr>Typhon: Sign on screen</vt:lpstr>
      <vt:lpstr>Typhon: Security Agreement</vt:lpstr>
      <vt:lpstr>Check Your Browser</vt:lpstr>
      <vt:lpstr>Typhon: Initial Screen</vt:lpstr>
      <vt:lpstr>Typhon: Initial Screen</vt:lpstr>
      <vt:lpstr>Typhon: Time Logs</vt:lpstr>
      <vt:lpstr>Typhon: Add Daily Log</vt:lpstr>
      <vt:lpstr>Typhon: Daily Log</vt:lpstr>
      <vt:lpstr>Typhon</vt:lpstr>
      <vt:lpstr>Contacts</vt:lpstr>
    </vt:vector>
  </TitlesOfParts>
  <Company>Grand Canyon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Typhon Tutorial  GCU Students</dc:title>
  <dc:creator>Kathy Britton</dc:creator>
  <cp:lastModifiedBy>Wayne Purdin</cp:lastModifiedBy>
  <cp:revision>8</cp:revision>
  <dcterms:created xsi:type="dcterms:W3CDTF">2015-10-05T16:28:04Z</dcterms:created>
  <dcterms:modified xsi:type="dcterms:W3CDTF">2016-07-05T19:01:25Z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0x010100A30BC5E90BED914E81F4B67CDEADBEEF0072B4D5296E9CCD41A4B955E8BC4A98B9001AED3BBF82F8C448A69F0441759B7985</vt:lpwstr>
  </property>
  <property fmtid="{D5CDD505-2E9C-101B-9397-08002B2CF9AE}" pid="3" name="DocumentDepartment">
    <vt:lpwstr>3;#Academic Program and Course Development|59abafec-cbf5-4238-a796-a3b74278f4db</vt:lpwstr>
  </property>
  <property fmtid="{D5CDD505-2E9C-101B-9397-08002B2CF9AE}" pid="4" name="TaxKeyword">
    <vt:lpwstr/>
  </property>
  <property fmtid="{D5CDD505-2E9C-101B-9397-08002B2CF9AE}" pid="5" name="DocumentBusinessValue">
    <vt:lpwstr>1;#Normal|581d4866-74cc-43f1-bef1-bb304cbfeaa5</vt:lpwstr>
  </property>
  <property fmtid="{D5CDD505-2E9C-101B-9397-08002B2CF9AE}" pid="6" name="SecurityClassification">
    <vt:lpwstr>2;#Internal|98311b30-b9e9-4d4f-9f64-0688c0d4a234</vt:lpwstr>
  </property>
  <property fmtid="{D5CDD505-2E9C-101B-9397-08002B2CF9AE}" pid="7" name="DocumentStatus">
    <vt:lpwstr/>
  </property>
  <property fmtid="{D5CDD505-2E9C-101B-9397-08002B2CF9AE}" pid="8" name="DocumentCategory">
    <vt:lpwstr/>
  </property>
  <property fmtid="{D5CDD505-2E9C-101B-9397-08002B2CF9AE}" pid="9" name="DocumentSubject">
    <vt:lpwstr/>
  </property>
  <property fmtid="{D5CDD505-2E9C-101B-9397-08002B2CF9AE}" pid="10" name="DocumentType">
    <vt:lpwstr/>
  </property>
</Properties>
</file>